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70" r:id="rId3"/>
    <p:sldId id="274" r:id="rId4"/>
    <p:sldId id="277" r:id="rId5"/>
    <p:sldId id="279" r:id="rId6"/>
    <p:sldId id="280" r:id="rId7"/>
    <p:sldId id="281" r:id="rId8"/>
    <p:sldId id="278" r:id="rId9"/>
    <p:sldId id="258" r:id="rId10"/>
    <p:sldId id="273" r:id="rId11"/>
    <p:sldId id="269" r:id="rId12"/>
    <p:sldId id="268" r:id="rId13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1B4E7"/>
    <a:srgbClr val="C9DEE9"/>
    <a:srgbClr val="C97C90"/>
    <a:srgbClr val="9EA6B4"/>
    <a:srgbClr val="687D90"/>
    <a:srgbClr val="919295"/>
    <a:srgbClr val="BCBDC0"/>
    <a:srgbClr val="E7E7E8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700D-F379-40D3-9415-0ED64DD712A0}" v="3" dt="2021-01-23T01:49:58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0"/>
    <p:restoredTop sz="94694"/>
  </p:normalViewPr>
  <p:slideViewPr>
    <p:cSldViewPr snapToObjects="1">
      <p:cViewPr varScale="1">
        <p:scale>
          <a:sx n="44" d="100"/>
          <a:sy n="44" d="100"/>
        </p:scale>
        <p:origin x="96" y="576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scheideman" userId="6f481a02e59eaa42" providerId="LiveId" clId="{42F7700D-F379-40D3-9415-0ED64DD712A0}"/>
    <pc:docChg chg="custSel mod addSld modSld">
      <pc:chgData name="marcia scheideman" userId="6f481a02e59eaa42" providerId="LiveId" clId="{42F7700D-F379-40D3-9415-0ED64DD712A0}" dt="2021-01-23T01:51:44.391" v="49" actId="1076"/>
      <pc:docMkLst>
        <pc:docMk/>
      </pc:docMkLst>
      <pc:sldChg chg="new">
        <pc:chgData name="marcia scheideman" userId="6f481a02e59eaa42" providerId="LiveId" clId="{42F7700D-F379-40D3-9415-0ED64DD712A0}" dt="2021-01-23T01:47:07.910" v="0" actId="680"/>
        <pc:sldMkLst>
          <pc:docMk/>
          <pc:sldMk cId="2181858009" sldId="279"/>
        </pc:sldMkLst>
      </pc:sldChg>
      <pc:sldChg chg="addSp modSp new mod setBg">
        <pc:chgData name="marcia scheideman" userId="6f481a02e59eaa42" providerId="LiveId" clId="{42F7700D-F379-40D3-9415-0ED64DD712A0}" dt="2021-01-23T01:48:35.408" v="5" actId="26606"/>
        <pc:sldMkLst>
          <pc:docMk/>
          <pc:sldMk cId="3265065070" sldId="280"/>
        </pc:sldMkLst>
        <pc:spChg chg="add">
          <ac:chgData name="marcia scheideman" userId="6f481a02e59eaa42" providerId="LiveId" clId="{42F7700D-F379-40D3-9415-0ED64DD712A0}" dt="2021-01-23T01:48:35.408" v="5" actId="26606"/>
          <ac:spMkLst>
            <pc:docMk/>
            <pc:sldMk cId="3265065070" sldId="280"/>
            <ac:spMk id="8" creationId="{AB8C311F-7253-4AED-9701-7FC0708C41C7}"/>
          </ac:spMkLst>
        </pc:spChg>
        <pc:spChg chg="add">
          <ac:chgData name="marcia scheideman" userId="6f481a02e59eaa42" providerId="LiveId" clId="{42F7700D-F379-40D3-9415-0ED64DD712A0}" dt="2021-01-23T01:48:35.408" v="5" actId="26606"/>
          <ac:spMkLst>
            <pc:docMk/>
            <pc:sldMk cId="3265065070" sldId="280"/>
            <ac:spMk id="10" creationId="{E2384209-CB15-4CDF-9D31-C44FD9A3F20D}"/>
          </ac:spMkLst>
        </pc:spChg>
        <pc:spChg chg="add">
          <ac:chgData name="marcia scheideman" userId="6f481a02e59eaa42" providerId="LiveId" clId="{42F7700D-F379-40D3-9415-0ED64DD712A0}" dt="2021-01-23T01:48:35.408" v="5" actId="26606"/>
          <ac:spMkLst>
            <pc:docMk/>
            <pc:sldMk cId="3265065070" sldId="280"/>
            <ac:spMk id="12" creationId="{2633B3B5-CC90-43F0-8714-D31D1F3F0209}"/>
          </ac:spMkLst>
        </pc:spChg>
        <pc:spChg chg="add">
          <ac:chgData name="marcia scheideman" userId="6f481a02e59eaa42" providerId="LiveId" clId="{42F7700D-F379-40D3-9415-0ED64DD712A0}" dt="2021-01-23T01:48:35.408" v="5" actId="26606"/>
          <ac:spMkLst>
            <pc:docMk/>
            <pc:sldMk cId="3265065070" sldId="280"/>
            <ac:spMk id="14" creationId="{A8D57A06-A426-446D-B02C-A2DC6B62E45E}"/>
          </ac:spMkLst>
        </pc:spChg>
        <pc:picChg chg="add mod">
          <ac:chgData name="marcia scheideman" userId="6f481a02e59eaa42" providerId="LiveId" clId="{42F7700D-F379-40D3-9415-0ED64DD712A0}" dt="2021-01-23T01:48:35.408" v="5" actId="26606"/>
          <ac:picMkLst>
            <pc:docMk/>
            <pc:sldMk cId="3265065070" sldId="280"/>
            <ac:picMk id="3" creationId="{801DAA80-771B-4AE6-9739-B5D95CBED815}"/>
          </ac:picMkLst>
        </pc:picChg>
      </pc:sldChg>
      <pc:sldChg chg="addSp modSp new mod">
        <pc:chgData name="marcia scheideman" userId="6f481a02e59eaa42" providerId="LiveId" clId="{42F7700D-F379-40D3-9415-0ED64DD712A0}" dt="2021-01-23T01:51:44.391" v="49" actId="1076"/>
        <pc:sldMkLst>
          <pc:docMk/>
          <pc:sldMk cId="133014771" sldId="281"/>
        </pc:sldMkLst>
        <pc:spChg chg="add mod">
          <ac:chgData name="marcia scheideman" userId="6f481a02e59eaa42" providerId="LiveId" clId="{42F7700D-F379-40D3-9415-0ED64DD712A0}" dt="2021-01-23T01:51:29.147" v="47" actId="1076"/>
          <ac:spMkLst>
            <pc:docMk/>
            <pc:sldMk cId="133014771" sldId="281"/>
            <ac:spMk id="4" creationId="{976659CD-A52B-45A6-881E-4ACE269F0916}"/>
          </ac:spMkLst>
        </pc:spChg>
        <pc:picChg chg="add mod">
          <ac:chgData name="marcia scheideman" userId="6f481a02e59eaa42" providerId="LiveId" clId="{42F7700D-F379-40D3-9415-0ED64DD712A0}" dt="2021-01-23T01:51:44.391" v="49" actId="1076"/>
          <ac:picMkLst>
            <pc:docMk/>
            <pc:sldMk cId="133014771" sldId="281"/>
            <ac:picMk id="3" creationId="{135D2CB3-FB6A-4186-8BE1-4CBC42C62D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uide Slide (4 ac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838C9F-F00D-D847-BFF4-8E0B2E1DEF5F}"/>
              </a:ext>
            </a:extLst>
          </p:cNvPr>
          <p:cNvSpPr/>
          <p:nvPr userDrawn="1"/>
        </p:nvSpPr>
        <p:spPr>
          <a:xfrm>
            <a:off x="865461" y="824168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B97FC-C3CE-294C-B5E5-A2A828549E25}"/>
              </a:ext>
            </a:extLst>
          </p:cNvPr>
          <p:cNvSpPr/>
          <p:nvPr userDrawn="1"/>
        </p:nvSpPr>
        <p:spPr>
          <a:xfrm>
            <a:off x="6780475" y="824168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54360-0E00-E04C-B2B4-E87532E35651}"/>
              </a:ext>
            </a:extLst>
          </p:cNvPr>
          <p:cNvSpPr/>
          <p:nvPr userDrawn="1"/>
        </p:nvSpPr>
        <p:spPr>
          <a:xfrm>
            <a:off x="12695489" y="824168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17CED-381B-EA4B-9747-EF92C196CE63}"/>
              </a:ext>
            </a:extLst>
          </p:cNvPr>
          <p:cNvSpPr/>
          <p:nvPr userDrawn="1"/>
        </p:nvSpPr>
        <p:spPr>
          <a:xfrm>
            <a:off x="18610502" y="824168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0A554-1FA8-164A-B674-3A32631BD3BC}"/>
              </a:ext>
            </a:extLst>
          </p:cNvPr>
          <p:cNvSpPr/>
          <p:nvPr userDrawn="1"/>
        </p:nvSpPr>
        <p:spPr>
          <a:xfrm>
            <a:off x="865461" y="3374863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E01F92-06D5-B84B-A2C2-99B06045941D}"/>
              </a:ext>
            </a:extLst>
          </p:cNvPr>
          <p:cNvSpPr/>
          <p:nvPr userDrawn="1"/>
        </p:nvSpPr>
        <p:spPr>
          <a:xfrm>
            <a:off x="6780475" y="3374863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E16F05-B948-F049-AB29-1B1865DCD3CD}"/>
              </a:ext>
            </a:extLst>
          </p:cNvPr>
          <p:cNvSpPr/>
          <p:nvPr userDrawn="1"/>
        </p:nvSpPr>
        <p:spPr>
          <a:xfrm>
            <a:off x="12695489" y="3374863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1B3A31-6E4E-B946-8928-09BA09309C08}"/>
              </a:ext>
            </a:extLst>
          </p:cNvPr>
          <p:cNvSpPr/>
          <p:nvPr userDrawn="1"/>
        </p:nvSpPr>
        <p:spPr>
          <a:xfrm>
            <a:off x="18610502" y="3374863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C3E900-9297-554C-9D9F-14FF7A99739E}"/>
              </a:ext>
            </a:extLst>
          </p:cNvPr>
          <p:cNvSpPr/>
          <p:nvPr userDrawn="1"/>
        </p:nvSpPr>
        <p:spPr>
          <a:xfrm>
            <a:off x="865461" y="5925558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1A4B5B4-527E-674A-8D76-F4387F33D02F}"/>
              </a:ext>
            </a:extLst>
          </p:cNvPr>
          <p:cNvSpPr/>
          <p:nvPr userDrawn="1"/>
        </p:nvSpPr>
        <p:spPr>
          <a:xfrm>
            <a:off x="6780475" y="5925558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7DF5AF-2AF1-104C-989C-CFAEB93CF404}"/>
              </a:ext>
            </a:extLst>
          </p:cNvPr>
          <p:cNvSpPr/>
          <p:nvPr userDrawn="1"/>
        </p:nvSpPr>
        <p:spPr>
          <a:xfrm>
            <a:off x="12695489" y="5925558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3CEAD8-16A4-8643-9984-5A85FB9A92FD}"/>
              </a:ext>
            </a:extLst>
          </p:cNvPr>
          <p:cNvSpPr/>
          <p:nvPr userDrawn="1"/>
        </p:nvSpPr>
        <p:spPr>
          <a:xfrm>
            <a:off x="18610502" y="5925558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5A99FB-9993-0D47-970D-7784C6F405A6}"/>
              </a:ext>
            </a:extLst>
          </p:cNvPr>
          <p:cNvSpPr/>
          <p:nvPr userDrawn="1"/>
        </p:nvSpPr>
        <p:spPr>
          <a:xfrm>
            <a:off x="865461" y="8476253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FF106B-7218-7449-88AE-E49685C25225}"/>
              </a:ext>
            </a:extLst>
          </p:cNvPr>
          <p:cNvSpPr/>
          <p:nvPr userDrawn="1"/>
        </p:nvSpPr>
        <p:spPr>
          <a:xfrm>
            <a:off x="6780475" y="8476253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4AADE9-91AF-144F-BF29-04A8658AA2A5}"/>
              </a:ext>
            </a:extLst>
          </p:cNvPr>
          <p:cNvSpPr/>
          <p:nvPr userDrawn="1"/>
        </p:nvSpPr>
        <p:spPr>
          <a:xfrm>
            <a:off x="12695489" y="8476253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9DC92B-BEA3-E54D-9A22-8C200DEF16B6}"/>
              </a:ext>
            </a:extLst>
          </p:cNvPr>
          <p:cNvSpPr/>
          <p:nvPr userDrawn="1"/>
        </p:nvSpPr>
        <p:spPr>
          <a:xfrm>
            <a:off x="18610502" y="8476253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170A2C-8E86-6A4D-B057-D4DBE012AF9E}"/>
              </a:ext>
            </a:extLst>
          </p:cNvPr>
          <p:cNvSpPr/>
          <p:nvPr userDrawn="1"/>
        </p:nvSpPr>
        <p:spPr>
          <a:xfrm>
            <a:off x="865461" y="11026947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0E4873-D91C-4346-81F5-FB31CF8E6A9B}"/>
              </a:ext>
            </a:extLst>
          </p:cNvPr>
          <p:cNvSpPr/>
          <p:nvPr userDrawn="1"/>
        </p:nvSpPr>
        <p:spPr>
          <a:xfrm>
            <a:off x="6780475" y="11026947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EBC885-ABD3-984A-8235-39AB46A8A8ED}"/>
              </a:ext>
            </a:extLst>
          </p:cNvPr>
          <p:cNvSpPr/>
          <p:nvPr userDrawn="1"/>
        </p:nvSpPr>
        <p:spPr>
          <a:xfrm>
            <a:off x="12695489" y="11026947"/>
            <a:ext cx="5154363" cy="1774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F4E4FA-F920-8449-B74E-AF1418E4D084}"/>
              </a:ext>
            </a:extLst>
          </p:cNvPr>
          <p:cNvSpPr/>
          <p:nvPr userDrawn="1"/>
        </p:nvSpPr>
        <p:spPr>
          <a:xfrm>
            <a:off x="18610502" y="11026947"/>
            <a:ext cx="5154363" cy="1774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y Background"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CBFF-A2FA-DF40-8048-E7BB06DDE082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9EA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y Background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CBFF-A2FA-DF40-8048-E7BB06DDE082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919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y Background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CBFF-A2FA-DF40-8048-E7BB06DDE082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BCBD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0C1322-CAA6-C04E-A3EB-10B3EB8D5799}"/>
              </a:ext>
            </a:extLst>
          </p:cNvPr>
          <p:cNvSpPr/>
          <p:nvPr userDrawn="1"/>
        </p:nvSpPr>
        <p:spPr>
          <a:xfrm>
            <a:off x="1" y="21265"/>
            <a:ext cx="24387174" cy="13715999"/>
          </a:xfrm>
          <a:prstGeom prst="rect">
            <a:avLst/>
          </a:prstGeom>
          <a:solidFill>
            <a:srgbClr val="E7E7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ED7D64-04DD-CE42-AF8B-626EB6A4EC9F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E6E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18" y="730251"/>
            <a:ext cx="20846498" cy="2651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2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2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Guide Slide (5 ac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838C9F-F00D-D847-BFF4-8E0B2E1DEF5F}"/>
              </a:ext>
            </a:extLst>
          </p:cNvPr>
          <p:cNvSpPr/>
          <p:nvPr userDrawn="1"/>
        </p:nvSpPr>
        <p:spPr>
          <a:xfrm>
            <a:off x="5582651" y="69783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B97FC-C3CE-294C-B5E5-A2A828549E25}"/>
              </a:ext>
            </a:extLst>
          </p:cNvPr>
          <p:cNvSpPr/>
          <p:nvPr userDrawn="1"/>
        </p:nvSpPr>
        <p:spPr>
          <a:xfrm>
            <a:off x="10323093" y="69783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54360-0E00-E04C-B2B4-E87532E35651}"/>
              </a:ext>
            </a:extLst>
          </p:cNvPr>
          <p:cNvSpPr/>
          <p:nvPr userDrawn="1"/>
        </p:nvSpPr>
        <p:spPr>
          <a:xfrm>
            <a:off x="15063535" y="69783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17CED-381B-EA4B-9747-EF92C196CE63}"/>
              </a:ext>
            </a:extLst>
          </p:cNvPr>
          <p:cNvSpPr/>
          <p:nvPr userDrawn="1"/>
        </p:nvSpPr>
        <p:spPr>
          <a:xfrm>
            <a:off x="19803978" y="69783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1A6F8-4A8D-8545-B6CC-1E6A0FAAFE29}"/>
              </a:ext>
            </a:extLst>
          </p:cNvPr>
          <p:cNvSpPr/>
          <p:nvPr userDrawn="1"/>
        </p:nvSpPr>
        <p:spPr>
          <a:xfrm>
            <a:off x="842210" y="314024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8F480-2842-8E4B-8CD3-309A91D5A6F8}"/>
              </a:ext>
            </a:extLst>
          </p:cNvPr>
          <p:cNvSpPr/>
          <p:nvPr userDrawn="1"/>
        </p:nvSpPr>
        <p:spPr>
          <a:xfrm>
            <a:off x="5582652" y="314024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604CF5-430E-5C42-8FE8-3451AF53D415}"/>
              </a:ext>
            </a:extLst>
          </p:cNvPr>
          <p:cNvSpPr/>
          <p:nvPr userDrawn="1"/>
        </p:nvSpPr>
        <p:spPr>
          <a:xfrm>
            <a:off x="10323094" y="314024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F303F-807F-CF46-A2CB-C9B9A2E74F4F}"/>
              </a:ext>
            </a:extLst>
          </p:cNvPr>
          <p:cNvSpPr/>
          <p:nvPr userDrawn="1"/>
        </p:nvSpPr>
        <p:spPr>
          <a:xfrm>
            <a:off x="15063536" y="314024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5FD3F3-BE16-2740-BA9A-1DD1B25C4603}"/>
              </a:ext>
            </a:extLst>
          </p:cNvPr>
          <p:cNvSpPr/>
          <p:nvPr userDrawn="1"/>
        </p:nvSpPr>
        <p:spPr>
          <a:xfrm>
            <a:off x="19803979" y="3140245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8ACF17-A73F-4F42-B167-393EA7FA0394}"/>
              </a:ext>
            </a:extLst>
          </p:cNvPr>
          <p:cNvSpPr/>
          <p:nvPr userDrawn="1"/>
        </p:nvSpPr>
        <p:spPr>
          <a:xfrm>
            <a:off x="842210" y="558265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B82F0-FA7A-F24A-8FAD-B3A8E9EE7FA6}"/>
              </a:ext>
            </a:extLst>
          </p:cNvPr>
          <p:cNvSpPr/>
          <p:nvPr userDrawn="1"/>
        </p:nvSpPr>
        <p:spPr>
          <a:xfrm>
            <a:off x="5582652" y="558265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6610D4-5C22-C248-A6E8-203C2333A8C5}"/>
              </a:ext>
            </a:extLst>
          </p:cNvPr>
          <p:cNvSpPr/>
          <p:nvPr userDrawn="1"/>
        </p:nvSpPr>
        <p:spPr>
          <a:xfrm>
            <a:off x="10323094" y="558265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579394-1111-4046-9129-C2B0FACC922F}"/>
              </a:ext>
            </a:extLst>
          </p:cNvPr>
          <p:cNvSpPr/>
          <p:nvPr userDrawn="1"/>
        </p:nvSpPr>
        <p:spPr>
          <a:xfrm>
            <a:off x="15063536" y="5582654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9D09C7-BDC0-2D44-B6E2-D0333DF0ADC0}"/>
              </a:ext>
            </a:extLst>
          </p:cNvPr>
          <p:cNvSpPr/>
          <p:nvPr userDrawn="1"/>
        </p:nvSpPr>
        <p:spPr>
          <a:xfrm>
            <a:off x="19803979" y="5582656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326F30-23CD-5C44-80C0-D6A821DD93AF}"/>
              </a:ext>
            </a:extLst>
          </p:cNvPr>
          <p:cNvSpPr/>
          <p:nvPr userDrawn="1"/>
        </p:nvSpPr>
        <p:spPr>
          <a:xfrm>
            <a:off x="842210" y="10467476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9AB00E-E897-3F4F-8EBD-2FB067314D50}"/>
              </a:ext>
            </a:extLst>
          </p:cNvPr>
          <p:cNvSpPr/>
          <p:nvPr userDrawn="1"/>
        </p:nvSpPr>
        <p:spPr>
          <a:xfrm>
            <a:off x="5582652" y="10467476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F7C9BC-2014-E644-8CDE-6497373D2656}"/>
              </a:ext>
            </a:extLst>
          </p:cNvPr>
          <p:cNvSpPr/>
          <p:nvPr userDrawn="1"/>
        </p:nvSpPr>
        <p:spPr>
          <a:xfrm>
            <a:off x="10323094" y="10467476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7AE7EB-B353-1541-B68A-27433308AD2E}"/>
              </a:ext>
            </a:extLst>
          </p:cNvPr>
          <p:cNvSpPr/>
          <p:nvPr userDrawn="1"/>
        </p:nvSpPr>
        <p:spPr>
          <a:xfrm>
            <a:off x="15063536" y="10467476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C882FC-6634-9048-8B26-57C9C92BB2FC}"/>
              </a:ext>
            </a:extLst>
          </p:cNvPr>
          <p:cNvSpPr/>
          <p:nvPr userDrawn="1"/>
        </p:nvSpPr>
        <p:spPr>
          <a:xfrm>
            <a:off x="19803979" y="10467476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A5B923-539C-F64C-8BE7-278E432D18B1}"/>
              </a:ext>
            </a:extLst>
          </p:cNvPr>
          <p:cNvSpPr/>
          <p:nvPr userDrawn="1"/>
        </p:nvSpPr>
        <p:spPr>
          <a:xfrm>
            <a:off x="842210" y="8025065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E7027-9E41-974E-A5A4-1AE4D4E8CEDD}"/>
              </a:ext>
            </a:extLst>
          </p:cNvPr>
          <p:cNvSpPr/>
          <p:nvPr userDrawn="1"/>
        </p:nvSpPr>
        <p:spPr>
          <a:xfrm>
            <a:off x="5582652" y="8025065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31A63D-114E-4143-9EB0-5D465092CCEB}"/>
              </a:ext>
            </a:extLst>
          </p:cNvPr>
          <p:cNvSpPr/>
          <p:nvPr userDrawn="1"/>
        </p:nvSpPr>
        <p:spPr>
          <a:xfrm>
            <a:off x="10323094" y="8025065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4510A2-50F4-9249-AFDA-F33FFA15AE4E}"/>
              </a:ext>
            </a:extLst>
          </p:cNvPr>
          <p:cNvSpPr/>
          <p:nvPr userDrawn="1"/>
        </p:nvSpPr>
        <p:spPr>
          <a:xfrm>
            <a:off x="15063536" y="8025065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BF734A-EE5D-8041-B384-A213932DA130}"/>
              </a:ext>
            </a:extLst>
          </p:cNvPr>
          <p:cNvSpPr/>
          <p:nvPr userDrawn="1"/>
        </p:nvSpPr>
        <p:spPr>
          <a:xfrm>
            <a:off x="19803979" y="8025067"/>
            <a:ext cx="3970421" cy="19972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F6E546-9DDF-794B-AD37-8488D45423A6}"/>
              </a:ext>
            </a:extLst>
          </p:cNvPr>
          <p:cNvSpPr/>
          <p:nvPr userDrawn="1"/>
        </p:nvSpPr>
        <p:spPr>
          <a:xfrm>
            <a:off x="842209" y="697834"/>
            <a:ext cx="3970421" cy="1997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0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7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B95A07-3286-B747-AA11-61E2AFAB34A6}"/>
              </a:ext>
            </a:extLst>
          </p:cNvPr>
          <p:cNvSpPr/>
          <p:nvPr userDrawn="1"/>
        </p:nvSpPr>
        <p:spPr>
          <a:xfrm>
            <a:off x="12193586" y="0"/>
            <a:ext cx="9294813" cy="1371600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51C93-0090-5D48-8D7E-5AE38C124FE9}"/>
              </a:ext>
            </a:extLst>
          </p:cNvPr>
          <p:cNvSpPr/>
          <p:nvPr userDrawn="1"/>
        </p:nvSpPr>
        <p:spPr>
          <a:xfrm>
            <a:off x="17830802" y="0"/>
            <a:ext cx="6556374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2000"/>
                  <a:lumOff val="38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3AB02-E26E-B24B-85A3-243F0F3A58BE}"/>
              </a:ext>
            </a:extLst>
          </p:cNvPr>
          <p:cNvSpPr/>
          <p:nvPr userDrawn="1"/>
        </p:nvSpPr>
        <p:spPr>
          <a:xfrm>
            <a:off x="6131859" y="0"/>
            <a:ext cx="6061727" cy="13716000"/>
          </a:xfrm>
          <a:prstGeom prst="rect">
            <a:avLst/>
          </a:prstGeom>
          <a:solidFill>
            <a:srgbClr val="677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75058-BF19-804B-833B-D9FB11FC23BE}"/>
              </a:ext>
            </a:extLst>
          </p:cNvPr>
          <p:cNvSpPr txBox="1"/>
          <p:nvPr userDrawn="1"/>
        </p:nvSpPr>
        <p:spPr>
          <a:xfrm>
            <a:off x="9495808" y="12577673"/>
            <a:ext cx="5919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Test Slide</a:t>
            </a:r>
          </a:p>
        </p:txBody>
      </p:sp>
    </p:spTree>
    <p:extLst>
      <p:ext uri="{BB962C8B-B14F-4D97-AF65-F5344CB8AC3E}">
        <p14:creationId xmlns:p14="http://schemas.microsoft.com/office/powerpoint/2010/main" val="23179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9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B0A8-5ED8-0F41-A79C-185320174BD8}"/>
              </a:ext>
            </a:extLst>
          </p:cNvPr>
          <p:cNvSpPr/>
          <p:nvPr userDrawn="1"/>
        </p:nvSpPr>
        <p:spPr>
          <a:xfrm>
            <a:off x="0" y="28353"/>
            <a:ext cx="24387175" cy="13716000"/>
          </a:xfrm>
          <a:prstGeom prst="rect">
            <a:avLst/>
          </a:prstGeom>
          <a:solidFill>
            <a:srgbClr val="01B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B0A8-5ED8-0F41-A79C-185320174BD8}"/>
              </a:ext>
            </a:extLst>
          </p:cNvPr>
          <p:cNvSpPr/>
          <p:nvPr userDrawn="1"/>
        </p:nvSpPr>
        <p:spPr>
          <a:xfrm>
            <a:off x="0" y="28353"/>
            <a:ext cx="24387175" cy="13716000"/>
          </a:xfrm>
          <a:prstGeom prst="rect">
            <a:avLst/>
          </a:prstGeom>
          <a:solidFill>
            <a:srgbClr val="C9DE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38B0A8-5ED8-0F41-A79C-185320174BD8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C51C93-0090-5D48-8D7E-5AE38C124FE9}"/>
              </a:ext>
            </a:extLst>
          </p:cNvPr>
          <p:cNvSpPr/>
          <p:nvPr userDrawn="1"/>
        </p:nvSpPr>
        <p:spPr>
          <a:xfrm>
            <a:off x="-26894" y="0"/>
            <a:ext cx="24387175" cy="1371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2000"/>
                  <a:lumOff val="38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6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"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CBFF-A2FA-DF40-8048-E7BB06DDE082}"/>
              </a:ext>
            </a:extLst>
          </p:cNvPr>
          <p:cNvSpPr/>
          <p:nvPr userDrawn="1"/>
        </p:nvSpPr>
        <p:spPr>
          <a:xfrm>
            <a:off x="0" y="28353"/>
            <a:ext cx="24387175" cy="13716000"/>
          </a:xfrm>
          <a:prstGeom prst="rect">
            <a:avLst/>
          </a:prstGeom>
          <a:solidFill>
            <a:srgbClr val="677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5DD6-B03C-ED4C-BD43-5904AB4CC6F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939A-9047-1244-87BD-3C732A25A8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0A4DE-4070-EA49-B21B-B49B110C68C3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6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4" r:id="rId3"/>
    <p:sldLayoutId id="2147483672" r:id="rId4"/>
    <p:sldLayoutId id="2147483679" r:id="rId5"/>
    <p:sldLayoutId id="2147483681" r:id="rId6"/>
    <p:sldLayoutId id="2147483680" r:id="rId7"/>
    <p:sldLayoutId id="2147483675" r:id="rId8"/>
    <p:sldLayoutId id="2147483662" r:id="rId9"/>
    <p:sldLayoutId id="2147483678" r:id="rId10"/>
    <p:sldLayoutId id="2147483676" r:id="rId11"/>
    <p:sldLayoutId id="2147483677" r:id="rId12"/>
    <p:sldLayoutId id="2147483664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412232-3003-164F-A9A3-2E75B7685E35}"/>
              </a:ext>
            </a:extLst>
          </p:cNvPr>
          <p:cNvSpPr txBox="1"/>
          <p:nvPr/>
        </p:nvSpPr>
        <p:spPr>
          <a:xfrm>
            <a:off x="1388876" y="2667000"/>
            <a:ext cx="22539511" cy="8958953"/>
          </a:xfrm>
          <a:prstGeom prst="rect">
            <a:avLst/>
          </a:prstGeom>
          <a:noFill/>
        </p:spPr>
        <p:txBody>
          <a:bodyPr wrap="square" numCol="2" spcCol="914400" rtlCol="0"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Logo Template Tool on Rotary’s Brand Center to create your club, district, or zone logo. Save the logo as a PNG file.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club, district, or zone logo into the slide.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your logo so it’s the same size as the template’s placeholder logos (those that say “Club of Some City”).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your logo throughout the slide, using the template’s placeholder logos as reference.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template’s placeholder logos. Now, only your Rotary club, district, or 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logo remains.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PC: Save the slide by selecting: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&gt; Export &gt; Change File Type and choose JPEG. (See screenshot below.) </a:t>
            </a:r>
          </a:p>
          <a:p>
            <a:pPr lvl="2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Mac: Save the slide by selecting: Export &gt; JPG &gt; enter width: 1920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height: 1080.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the JPG to your virtual meeting platform. You now have a digital background for your next virtual meeting!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2BC1D-411A-B740-B1AA-82F356C3EBB2}"/>
              </a:ext>
            </a:extLst>
          </p:cNvPr>
          <p:cNvSpPr txBox="1"/>
          <p:nvPr/>
        </p:nvSpPr>
        <p:spPr>
          <a:xfrm>
            <a:off x="1425387" y="540603"/>
            <a:ext cx="2212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customized Rotary club, district, </a:t>
            </a:r>
            <a:b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zone virtual meeting background.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64EED-B7EE-3142-A4DC-6F362E2F3AD9}"/>
              </a:ext>
            </a:extLst>
          </p:cNvPr>
          <p:cNvGrpSpPr/>
          <p:nvPr/>
        </p:nvGrpSpPr>
        <p:grpSpPr>
          <a:xfrm>
            <a:off x="12803187" y="8458200"/>
            <a:ext cx="10576347" cy="5037230"/>
            <a:chOff x="12345987" y="7902844"/>
            <a:chExt cx="10972800" cy="5226050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023A91D-7E30-0949-871E-A461419D2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024"/>
            <a:stretch/>
          </p:blipFill>
          <p:spPr>
            <a:xfrm>
              <a:off x="12547693" y="7902844"/>
              <a:ext cx="10771094" cy="522605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F0DDFE-DA8D-3944-91EB-D6B230A1D815}"/>
                </a:ext>
              </a:extLst>
            </p:cNvPr>
            <p:cNvSpPr/>
            <p:nvPr/>
          </p:nvSpPr>
          <p:spPr>
            <a:xfrm>
              <a:off x="12345987" y="11430000"/>
              <a:ext cx="1600200" cy="609600"/>
            </a:xfrm>
            <a:prstGeom prst="ellipse">
              <a:avLst/>
            </a:prstGeom>
            <a:noFill/>
            <a:ln w="889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4C661A-3721-6346-AA2C-69C2E17F5DD6}"/>
                </a:ext>
              </a:extLst>
            </p:cNvPr>
            <p:cNvSpPr/>
            <p:nvPr/>
          </p:nvSpPr>
          <p:spPr>
            <a:xfrm>
              <a:off x="14147893" y="11201400"/>
              <a:ext cx="2617694" cy="914400"/>
            </a:xfrm>
            <a:prstGeom prst="ellipse">
              <a:avLst/>
            </a:prstGeom>
            <a:noFill/>
            <a:ln w="889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74CCC62-7DD2-3041-9616-217779DBD9EF}"/>
                </a:ext>
              </a:extLst>
            </p:cNvPr>
            <p:cNvSpPr/>
            <p:nvPr/>
          </p:nvSpPr>
          <p:spPr>
            <a:xfrm>
              <a:off x="20042187" y="10807700"/>
              <a:ext cx="2617694" cy="914400"/>
            </a:xfrm>
            <a:prstGeom prst="ellipse">
              <a:avLst/>
            </a:prstGeom>
            <a:noFill/>
            <a:ln w="889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976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02BF68-712F-2542-8724-241E79D9172E}"/>
              </a:ext>
            </a:extLst>
          </p:cNvPr>
          <p:cNvGrpSpPr/>
          <p:nvPr/>
        </p:nvGrpSpPr>
        <p:grpSpPr>
          <a:xfrm>
            <a:off x="1509451" y="904841"/>
            <a:ext cx="21645338" cy="11817787"/>
            <a:chOff x="1509451" y="904841"/>
            <a:chExt cx="21645338" cy="11817787"/>
          </a:xfrm>
        </p:grpSpPr>
        <p:pic>
          <p:nvPicPr>
            <p:cNvPr id="18" name="Picture 1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0A5EADF7-AA64-7243-85F8-FC659897B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904841"/>
              <a:ext cx="3874169" cy="1639071"/>
            </a:xfrm>
            <a:prstGeom prst="rect">
              <a:avLst/>
            </a:prstGeom>
          </p:spPr>
        </p:pic>
        <p:pic>
          <p:nvPicPr>
            <p:cNvPr id="19" name="Picture 1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94AF1B49-2C42-1E41-BB38-304E3D10F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3431473"/>
              <a:ext cx="3874169" cy="1639071"/>
            </a:xfrm>
            <a:prstGeom prst="rect">
              <a:avLst/>
            </a:prstGeom>
          </p:spPr>
        </p:pic>
        <p:pic>
          <p:nvPicPr>
            <p:cNvPr id="20" name="Picture 1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214F341B-1443-784A-B853-793D3C747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6006231"/>
              <a:ext cx="3874169" cy="1639071"/>
            </a:xfrm>
            <a:prstGeom prst="rect">
              <a:avLst/>
            </a:prstGeom>
          </p:spPr>
        </p:pic>
        <p:pic>
          <p:nvPicPr>
            <p:cNvPr id="21" name="Picture 2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4254DC6-8257-7F4C-9603-5D5C67F74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8532863"/>
              <a:ext cx="3874169" cy="1639071"/>
            </a:xfrm>
            <a:prstGeom prst="rect">
              <a:avLst/>
            </a:prstGeom>
          </p:spPr>
        </p:pic>
        <p:pic>
          <p:nvPicPr>
            <p:cNvPr id="22" name="Picture 21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2AE76D9D-92FB-9141-943B-6A38FA145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11083557"/>
              <a:ext cx="3874169" cy="1639071"/>
            </a:xfrm>
            <a:prstGeom prst="rect">
              <a:avLst/>
            </a:prstGeom>
          </p:spPr>
        </p:pic>
        <p:pic>
          <p:nvPicPr>
            <p:cNvPr id="24" name="Picture 2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41200882-B621-644F-924E-6CEB64908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904841"/>
              <a:ext cx="3874169" cy="1639071"/>
            </a:xfrm>
            <a:prstGeom prst="rect">
              <a:avLst/>
            </a:prstGeom>
          </p:spPr>
        </p:pic>
        <p:pic>
          <p:nvPicPr>
            <p:cNvPr id="25" name="Picture 24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787A603-9043-C04A-9DAD-8E84C3E0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3431473"/>
              <a:ext cx="3874169" cy="1639071"/>
            </a:xfrm>
            <a:prstGeom prst="rect">
              <a:avLst/>
            </a:prstGeom>
          </p:spPr>
        </p:pic>
        <p:pic>
          <p:nvPicPr>
            <p:cNvPr id="26" name="Picture 2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460F2018-20F6-F641-8079-0EAA2443C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6006231"/>
              <a:ext cx="3874169" cy="1639071"/>
            </a:xfrm>
            <a:prstGeom prst="rect">
              <a:avLst/>
            </a:prstGeom>
          </p:spPr>
        </p:pic>
        <p:pic>
          <p:nvPicPr>
            <p:cNvPr id="28" name="Picture 2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B200DFE7-04CA-7C4E-860C-67F1F7CB6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8532863"/>
              <a:ext cx="3874169" cy="1639071"/>
            </a:xfrm>
            <a:prstGeom prst="rect">
              <a:avLst/>
            </a:prstGeom>
          </p:spPr>
        </p:pic>
        <p:pic>
          <p:nvPicPr>
            <p:cNvPr id="29" name="Picture 2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AF78B4C2-CCE0-0649-BA9E-4FD21FC523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11083557"/>
              <a:ext cx="3874169" cy="1639071"/>
            </a:xfrm>
            <a:prstGeom prst="rect">
              <a:avLst/>
            </a:prstGeom>
          </p:spPr>
        </p:pic>
        <p:pic>
          <p:nvPicPr>
            <p:cNvPr id="32" name="Picture 31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FD6B8059-C9FA-1B4B-9EC4-32AC4550A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904841"/>
              <a:ext cx="3874169" cy="1639071"/>
            </a:xfrm>
            <a:prstGeom prst="rect">
              <a:avLst/>
            </a:prstGeom>
          </p:spPr>
        </p:pic>
        <p:pic>
          <p:nvPicPr>
            <p:cNvPr id="33" name="Picture 3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EB0A7018-656D-CD46-BB37-15D774A97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3431473"/>
              <a:ext cx="3874169" cy="1639071"/>
            </a:xfrm>
            <a:prstGeom prst="rect">
              <a:avLst/>
            </a:prstGeom>
          </p:spPr>
        </p:pic>
        <p:pic>
          <p:nvPicPr>
            <p:cNvPr id="34" name="Picture 3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F99701D-D194-7D42-A139-ECEB3FC48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6006231"/>
              <a:ext cx="3874169" cy="1639071"/>
            </a:xfrm>
            <a:prstGeom prst="rect">
              <a:avLst/>
            </a:prstGeom>
          </p:spPr>
        </p:pic>
        <p:pic>
          <p:nvPicPr>
            <p:cNvPr id="35" name="Picture 34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A9B4BCE9-D5D5-4345-A546-C7AC0AB9B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8532863"/>
              <a:ext cx="3874169" cy="1639071"/>
            </a:xfrm>
            <a:prstGeom prst="rect">
              <a:avLst/>
            </a:prstGeom>
          </p:spPr>
        </p:pic>
        <p:pic>
          <p:nvPicPr>
            <p:cNvPr id="36" name="Picture 3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EBD751EC-BFE2-A94B-B079-7704288DE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11083557"/>
              <a:ext cx="3874169" cy="1639071"/>
            </a:xfrm>
            <a:prstGeom prst="rect">
              <a:avLst/>
            </a:prstGeom>
          </p:spPr>
        </p:pic>
        <p:pic>
          <p:nvPicPr>
            <p:cNvPr id="37" name="Picture 3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1D5D80B6-D7A3-1A47-980D-EFDAF0FA8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904841"/>
              <a:ext cx="3874169" cy="1639071"/>
            </a:xfrm>
            <a:prstGeom prst="rect">
              <a:avLst/>
            </a:prstGeom>
          </p:spPr>
        </p:pic>
        <p:pic>
          <p:nvPicPr>
            <p:cNvPr id="38" name="Picture 3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4150C2EA-4150-BB4B-BC08-37CAABDAC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3431473"/>
              <a:ext cx="3874169" cy="1639071"/>
            </a:xfrm>
            <a:prstGeom prst="rect">
              <a:avLst/>
            </a:prstGeom>
          </p:spPr>
        </p:pic>
        <p:pic>
          <p:nvPicPr>
            <p:cNvPr id="39" name="Picture 3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ACF9AE73-70C3-424F-9FDB-CCCB603BD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6006231"/>
              <a:ext cx="3874169" cy="1639071"/>
            </a:xfrm>
            <a:prstGeom prst="rect">
              <a:avLst/>
            </a:prstGeom>
          </p:spPr>
        </p:pic>
        <p:pic>
          <p:nvPicPr>
            <p:cNvPr id="40" name="Picture 3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F5A3318C-579D-6D4A-BB97-2B57BAC72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8532863"/>
              <a:ext cx="3874169" cy="1639071"/>
            </a:xfrm>
            <a:prstGeom prst="rect">
              <a:avLst/>
            </a:prstGeom>
          </p:spPr>
        </p:pic>
        <p:pic>
          <p:nvPicPr>
            <p:cNvPr id="41" name="Picture 4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166091CF-A726-6746-9E8A-2ED656F07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11083557"/>
              <a:ext cx="3874169" cy="1639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86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43BED4-6263-6449-B5DD-99530133F450}"/>
              </a:ext>
            </a:extLst>
          </p:cNvPr>
          <p:cNvGrpSpPr/>
          <p:nvPr/>
        </p:nvGrpSpPr>
        <p:grpSpPr>
          <a:xfrm>
            <a:off x="1500352" y="931693"/>
            <a:ext cx="21641711" cy="11794293"/>
            <a:chOff x="1500352" y="931693"/>
            <a:chExt cx="21641711" cy="117942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DBB18B-22BE-C84C-8DE5-D89CF4B86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500353" y="11088335"/>
              <a:ext cx="3879127" cy="16376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E84DA8-FB62-C04B-8ABF-95DB1BCA4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9262935" y="953149"/>
              <a:ext cx="3879127" cy="16376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09EF58-F019-5C45-9489-2956CE6EA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3349163" y="946222"/>
              <a:ext cx="3879127" cy="16376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0BFE4E-2A9E-B34A-8BA2-6A6353430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7435391" y="931693"/>
              <a:ext cx="3879127" cy="16376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B793A-7331-2645-8F8F-3574F0023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500352" y="953149"/>
              <a:ext cx="3879127" cy="16376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E177F8-8F8E-C042-8B43-3F6F0D475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9262935" y="3457471"/>
              <a:ext cx="3879127" cy="16376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E0EC2A-D491-554A-8643-391A7DC4B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3349163" y="3450544"/>
              <a:ext cx="3879127" cy="1637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ACA312-E09C-1047-AA4B-113F3E950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7435391" y="3436015"/>
              <a:ext cx="3879127" cy="16376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CF2209-F2D4-AF45-AA58-D9B0F9AED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500352" y="3457471"/>
              <a:ext cx="3879127" cy="16376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5922B4-AA47-9F49-B246-B19AE32D9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9262935" y="6020109"/>
              <a:ext cx="3879127" cy="163765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71D5CC-FCCC-8649-9ECB-3D6D444F8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3349163" y="6013182"/>
              <a:ext cx="3879127" cy="16376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5813A2-B2B7-6849-9AD6-CF46822FD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7435391" y="5998653"/>
              <a:ext cx="3879127" cy="16376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F38B57-5A3E-1440-9958-1825560E8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500352" y="6020109"/>
              <a:ext cx="3879127" cy="16376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F8D6AD-AB67-CD48-B8F7-70604BB5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9262935" y="8543831"/>
              <a:ext cx="3879127" cy="16376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E78699A-1D5D-8D4C-8FB0-716CDA075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3349163" y="8536904"/>
              <a:ext cx="3879127" cy="163765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5A9534-02F2-9249-B758-6372FAA9F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7435391" y="8522375"/>
              <a:ext cx="3879127" cy="16376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04928E1-F025-F549-9A8F-C6A4CF549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500352" y="8543831"/>
              <a:ext cx="3879127" cy="16376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AFD223-37F0-874F-8D1F-C80ACC8EAB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9262936" y="11088335"/>
              <a:ext cx="3879127" cy="16376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FA38C5-E01D-1449-B8B3-00C068612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13349164" y="11081408"/>
              <a:ext cx="3879127" cy="16376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50A211-A63C-6F48-92F7-53D685F36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58" t="17935" r="4023" b="17210"/>
            <a:stretch/>
          </p:blipFill>
          <p:spPr>
            <a:xfrm>
              <a:off x="7435392" y="11066879"/>
              <a:ext cx="3879127" cy="1637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16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C65F75C-3174-A14C-96F9-DCF0728E900D}"/>
              </a:ext>
            </a:extLst>
          </p:cNvPr>
          <p:cNvGrpSpPr/>
          <p:nvPr/>
        </p:nvGrpSpPr>
        <p:grpSpPr>
          <a:xfrm>
            <a:off x="1509451" y="904841"/>
            <a:ext cx="21645338" cy="11817787"/>
            <a:chOff x="1509451" y="904841"/>
            <a:chExt cx="21645338" cy="11817787"/>
          </a:xfrm>
        </p:grpSpPr>
        <p:pic>
          <p:nvPicPr>
            <p:cNvPr id="14" name="Picture 1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1A82EEF9-1A38-8442-9643-3E42E2A32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904841"/>
              <a:ext cx="3874169" cy="1639071"/>
            </a:xfrm>
            <a:prstGeom prst="rect">
              <a:avLst/>
            </a:prstGeom>
          </p:spPr>
        </p:pic>
        <p:pic>
          <p:nvPicPr>
            <p:cNvPr id="15" name="Picture 14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61176C9C-8515-8246-86B6-751E1B5D1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3431473"/>
              <a:ext cx="3874169" cy="1639071"/>
            </a:xfrm>
            <a:prstGeom prst="rect">
              <a:avLst/>
            </a:prstGeom>
          </p:spPr>
        </p:pic>
        <p:pic>
          <p:nvPicPr>
            <p:cNvPr id="16" name="Picture 1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BDEBFAB7-4839-D146-98F2-B1832541C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6006231"/>
              <a:ext cx="3874169" cy="1639071"/>
            </a:xfrm>
            <a:prstGeom prst="rect">
              <a:avLst/>
            </a:prstGeom>
          </p:spPr>
        </p:pic>
        <p:pic>
          <p:nvPicPr>
            <p:cNvPr id="17" name="Picture 1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8A05A9B-B059-1A49-8886-C6BFD7937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8532863"/>
              <a:ext cx="3874169" cy="1639071"/>
            </a:xfrm>
            <a:prstGeom prst="rect">
              <a:avLst/>
            </a:prstGeom>
          </p:spPr>
        </p:pic>
        <p:pic>
          <p:nvPicPr>
            <p:cNvPr id="18" name="Picture 1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AE3D5E6-FFB0-D640-8148-F83B85B2E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11083557"/>
              <a:ext cx="3874169" cy="1639071"/>
            </a:xfrm>
            <a:prstGeom prst="rect">
              <a:avLst/>
            </a:prstGeom>
          </p:spPr>
        </p:pic>
        <p:pic>
          <p:nvPicPr>
            <p:cNvPr id="19" name="Picture 1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03DE544-16A7-6C43-BAF5-264C40AA0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904841"/>
              <a:ext cx="3874169" cy="1639071"/>
            </a:xfrm>
            <a:prstGeom prst="rect">
              <a:avLst/>
            </a:prstGeom>
          </p:spPr>
        </p:pic>
        <p:pic>
          <p:nvPicPr>
            <p:cNvPr id="20" name="Picture 1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090D84D-73FC-B24E-A3DC-548632DF5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3431473"/>
              <a:ext cx="3874169" cy="1639071"/>
            </a:xfrm>
            <a:prstGeom prst="rect">
              <a:avLst/>
            </a:prstGeom>
          </p:spPr>
        </p:pic>
        <p:pic>
          <p:nvPicPr>
            <p:cNvPr id="21" name="Picture 2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79E20E3-682B-DD4E-83AE-1B63CEF29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6006231"/>
              <a:ext cx="3874169" cy="1639071"/>
            </a:xfrm>
            <a:prstGeom prst="rect">
              <a:avLst/>
            </a:prstGeom>
          </p:spPr>
        </p:pic>
        <p:pic>
          <p:nvPicPr>
            <p:cNvPr id="26" name="Picture 2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2E366531-3180-0642-B2A5-9F4949A30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8532863"/>
              <a:ext cx="3874169" cy="1639071"/>
            </a:xfrm>
            <a:prstGeom prst="rect">
              <a:avLst/>
            </a:prstGeom>
          </p:spPr>
        </p:pic>
        <p:pic>
          <p:nvPicPr>
            <p:cNvPr id="27" name="Picture 2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492BE12-8234-AC47-9148-5B4B8AA1F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11083557"/>
              <a:ext cx="3874169" cy="1639071"/>
            </a:xfrm>
            <a:prstGeom prst="rect">
              <a:avLst/>
            </a:prstGeom>
          </p:spPr>
        </p:pic>
        <p:pic>
          <p:nvPicPr>
            <p:cNvPr id="28" name="Picture 2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390DE57-D02F-2C41-ABA6-FE2B320B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904841"/>
              <a:ext cx="3874169" cy="1639071"/>
            </a:xfrm>
            <a:prstGeom prst="rect">
              <a:avLst/>
            </a:prstGeom>
          </p:spPr>
        </p:pic>
        <p:pic>
          <p:nvPicPr>
            <p:cNvPr id="29" name="Picture 2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8A7CC8F7-C483-C64D-967F-AD1DF6CCD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3431473"/>
              <a:ext cx="3874169" cy="1639071"/>
            </a:xfrm>
            <a:prstGeom prst="rect">
              <a:avLst/>
            </a:prstGeom>
          </p:spPr>
        </p:pic>
        <p:pic>
          <p:nvPicPr>
            <p:cNvPr id="30" name="Picture 2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CC7AFBF5-5A38-4A43-829B-19703888D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6006231"/>
              <a:ext cx="3874169" cy="1639071"/>
            </a:xfrm>
            <a:prstGeom prst="rect">
              <a:avLst/>
            </a:prstGeom>
          </p:spPr>
        </p:pic>
        <p:pic>
          <p:nvPicPr>
            <p:cNvPr id="31" name="Picture 3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217E966C-E306-3445-A46D-8FF290CAB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8532863"/>
              <a:ext cx="3874169" cy="1639071"/>
            </a:xfrm>
            <a:prstGeom prst="rect">
              <a:avLst/>
            </a:prstGeom>
          </p:spPr>
        </p:pic>
        <p:pic>
          <p:nvPicPr>
            <p:cNvPr id="32" name="Picture 31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6A364DDF-2F49-4A46-B6C9-311425612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11083557"/>
              <a:ext cx="3874169" cy="1639071"/>
            </a:xfrm>
            <a:prstGeom prst="rect">
              <a:avLst/>
            </a:prstGeom>
          </p:spPr>
        </p:pic>
        <p:pic>
          <p:nvPicPr>
            <p:cNvPr id="33" name="Picture 3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6CDF4839-B770-3E48-9844-41C36574B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904841"/>
              <a:ext cx="3874169" cy="1639071"/>
            </a:xfrm>
            <a:prstGeom prst="rect">
              <a:avLst/>
            </a:prstGeom>
          </p:spPr>
        </p:pic>
        <p:pic>
          <p:nvPicPr>
            <p:cNvPr id="34" name="Picture 3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3014624D-F336-434F-A8A7-20635AF28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3431473"/>
              <a:ext cx="3874169" cy="1639071"/>
            </a:xfrm>
            <a:prstGeom prst="rect">
              <a:avLst/>
            </a:prstGeom>
          </p:spPr>
        </p:pic>
        <p:pic>
          <p:nvPicPr>
            <p:cNvPr id="41" name="Picture 4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3D2A5870-273D-AD45-A88B-1DDDA5EB9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6006231"/>
              <a:ext cx="3874169" cy="1639071"/>
            </a:xfrm>
            <a:prstGeom prst="rect">
              <a:avLst/>
            </a:prstGeom>
          </p:spPr>
        </p:pic>
        <p:pic>
          <p:nvPicPr>
            <p:cNvPr id="42" name="Picture 41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1C10901-CF4F-E146-8B97-3AA0D479A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8532863"/>
              <a:ext cx="3874169" cy="1639071"/>
            </a:xfrm>
            <a:prstGeom prst="rect">
              <a:avLst/>
            </a:prstGeom>
          </p:spPr>
        </p:pic>
        <p:pic>
          <p:nvPicPr>
            <p:cNvPr id="43" name="Picture 4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A09CF2B2-40F5-0744-863B-AD4551D53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11083557"/>
              <a:ext cx="3874169" cy="1639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5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id="{F611DC44-094B-D34A-BFB4-39A94008C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9" t="17729" r="4042" b="17270"/>
          <a:stretch/>
        </p:blipFill>
        <p:spPr>
          <a:xfrm>
            <a:off x="15141114" y="699246"/>
            <a:ext cx="8200263" cy="34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flower&#10;&#10;Description automatically generated">
            <a:extLst>
              <a:ext uri="{FF2B5EF4-FFF2-40B4-BE49-F238E27FC236}">
                <a16:creationId xmlns:a16="http://schemas.microsoft.com/office/drawing/2014/main" id="{C73394C0-DD4D-CC45-9132-725E7097F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9" t="17729" r="4042" b="17270"/>
          <a:stretch/>
        </p:blipFill>
        <p:spPr>
          <a:xfrm>
            <a:off x="15248756" y="685800"/>
            <a:ext cx="8146231" cy="34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0DD3BF-30E2-9A45-9D0F-90F37C258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8" t="17935" r="4023" b="17210"/>
          <a:stretch/>
        </p:blipFill>
        <p:spPr>
          <a:xfrm>
            <a:off x="15160792" y="699247"/>
            <a:ext cx="8217880" cy="34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85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7175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334821" y="-5333963"/>
            <a:ext cx="13716000" cy="24385641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622" y="0"/>
            <a:ext cx="18144053" cy="13715144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300570" y="-3373268"/>
            <a:ext cx="9789128" cy="2439026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logo&#10;&#10;Description automatically generated">
            <a:extLst>
              <a:ext uri="{FF2B5EF4-FFF2-40B4-BE49-F238E27FC236}">
                <a16:creationId xmlns:a16="http://schemas.microsoft.com/office/drawing/2014/main" id="{801DAA80-771B-4AE6-9739-B5D95CBED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87" y="914400"/>
            <a:ext cx="11887200" cy="118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6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ogo&#10;&#10;Description automatically generated">
            <a:extLst>
              <a:ext uri="{FF2B5EF4-FFF2-40B4-BE49-F238E27FC236}">
                <a16:creationId xmlns:a16="http://schemas.microsoft.com/office/drawing/2014/main" id="{135D2CB3-FB6A-4186-8BE1-4CBC42C6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387" y="1012371"/>
            <a:ext cx="5181600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659CD-A52B-45A6-881E-4ACE269F0916}"/>
              </a:ext>
            </a:extLst>
          </p:cNvPr>
          <p:cNvSpPr txBox="1"/>
          <p:nvPr/>
        </p:nvSpPr>
        <p:spPr>
          <a:xfrm>
            <a:off x="2135187" y="8915400"/>
            <a:ext cx="2232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accent1">
                    <a:lumMod val="75000"/>
                  </a:schemeClr>
                </a:solidFill>
              </a:rPr>
              <a:t>Rotary Leadership Institute</a:t>
            </a:r>
          </a:p>
        </p:txBody>
      </p:sp>
    </p:spTree>
    <p:extLst>
      <p:ext uri="{BB962C8B-B14F-4D97-AF65-F5344CB8AC3E}">
        <p14:creationId xmlns:p14="http://schemas.microsoft.com/office/powerpoint/2010/main" val="13301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flower&#10;&#10;Description automatically generated">
            <a:extLst>
              <a:ext uri="{FF2B5EF4-FFF2-40B4-BE49-F238E27FC236}">
                <a16:creationId xmlns:a16="http://schemas.microsoft.com/office/drawing/2014/main" id="{8AA6C7DE-6412-A64C-ADC4-BFDF7211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9" t="17729" r="4042" b="17270"/>
          <a:stretch/>
        </p:blipFill>
        <p:spPr>
          <a:xfrm>
            <a:off x="15248756" y="685800"/>
            <a:ext cx="8146231" cy="34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15865-C031-5244-85AD-497382A041C0}"/>
              </a:ext>
            </a:extLst>
          </p:cNvPr>
          <p:cNvGrpSpPr/>
          <p:nvPr/>
        </p:nvGrpSpPr>
        <p:grpSpPr>
          <a:xfrm>
            <a:off x="1509451" y="904841"/>
            <a:ext cx="21645338" cy="11817787"/>
            <a:chOff x="1509451" y="904841"/>
            <a:chExt cx="21645338" cy="11817787"/>
          </a:xfrm>
        </p:grpSpPr>
        <p:pic>
          <p:nvPicPr>
            <p:cNvPr id="17" name="Picture 1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34DB6D58-46E1-8D48-8BD0-F3F711C67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904841"/>
              <a:ext cx="3874169" cy="1639071"/>
            </a:xfrm>
            <a:prstGeom prst="rect">
              <a:avLst/>
            </a:prstGeom>
          </p:spPr>
        </p:pic>
        <p:pic>
          <p:nvPicPr>
            <p:cNvPr id="18" name="Picture 1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ADCD969D-0A3F-6B4E-AEB0-3E2336FD9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3431473"/>
              <a:ext cx="3874169" cy="1639071"/>
            </a:xfrm>
            <a:prstGeom prst="rect">
              <a:avLst/>
            </a:prstGeom>
          </p:spPr>
        </p:pic>
        <p:pic>
          <p:nvPicPr>
            <p:cNvPr id="19" name="Picture 1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6CBE13D9-89BE-B14C-AB56-F8C319D6C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6006231"/>
              <a:ext cx="3874169" cy="1639071"/>
            </a:xfrm>
            <a:prstGeom prst="rect">
              <a:avLst/>
            </a:prstGeom>
          </p:spPr>
        </p:pic>
        <p:pic>
          <p:nvPicPr>
            <p:cNvPr id="20" name="Picture 1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4F81D89E-6182-344B-A92B-A31B0594E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8532863"/>
              <a:ext cx="3874169" cy="1639071"/>
            </a:xfrm>
            <a:prstGeom prst="rect">
              <a:avLst/>
            </a:prstGeom>
          </p:spPr>
        </p:pic>
        <p:pic>
          <p:nvPicPr>
            <p:cNvPr id="21" name="Picture 2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66B1019-F6BF-D549-8F84-E943E3D53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509451" y="11083557"/>
              <a:ext cx="3874169" cy="1639071"/>
            </a:xfrm>
            <a:prstGeom prst="rect">
              <a:avLst/>
            </a:prstGeom>
          </p:spPr>
        </p:pic>
        <p:pic>
          <p:nvPicPr>
            <p:cNvPr id="22" name="Picture 21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9D4F204-D433-BF42-9562-34EA9E9EFF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904841"/>
              <a:ext cx="3874169" cy="1639071"/>
            </a:xfrm>
            <a:prstGeom prst="rect">
              <a:avLst/>
            </a:prstGeom>
          </p:spPr>
        </p:pic>
        <p:pic>
          <p:nvPicPr>
            <p:cNvPr id="23" name="Picture 2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D91CE026-2C06-4E4C-BF69-75F2DE064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3431473"/>
              <a:ext cx="3874169" cy="1639071"/>
            </a:xfrm>
            <a:prstGeom prst="rect">
              <a:avLst/>
            </a:prstGeom>
          </p:spPr>
        </p:pic>
        <p:pic>
          <p:nvPicPr>
            <p:cNvPr id="24" name="Picture 2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F9AF6993-7939-5744-B7ED-60875FC4B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6006231"/>
              <a:ext cx="3874169" cy="1639071"/>
            </a:xfrm>
            <a:prstGeom prst="rect">
              <a:avLst/>
            </a:prstGeom>
          </p:spPr>
        </p:pic>
        <p:pic>
          <p:nvPicPr>
            <p:cNvPr id="25" name="Picture 24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5A27AA65-D43D-2348-BE10-94A8086FF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8532863"/>
              <a:ext cx="3874169" cy="1639071"/>
            </a:xfrm>
            <a:prstGeom prst="rect">
              <a:avLst/>
            </a:prstGeom>
          </p:spPr>
        </p:pic>
        <p:pic>
          <p:nvPicPr>
            <p:cNvPr id="26" name="Picture 25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E0D44C60-A66D-CB4B-9FE7-424271D01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7433174" y="11083557"/>
              <a:ext cx="3874169" cy="1639071"/>
            </a:xfrm>
            <a:prstGeom prst="rect">
              <a:avLst/>
            </a:prstGeom>
          </p:spPr>
        </p:pic>
        <p:pic>
          <p:nvPicPr>
            <p:cNvPr id="27" name="Picture 2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488F9BF6-1170-ED4D-966D-F6AB4DBE3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904841"/>
              <a:ext cx="3874169" cy="1639071"/>
            </a:xfrm>
            <a:prstGeom prst="rect">
              <a:avLst/>
            </a:prstGeom>
          </p:spPr>
        </p:pic>
        <p:pic>
          <p:nvPicPr>
            <p:cNvPr id="28" name="Picture 2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B7BFD7E6-1C8B-4444-A5D1-A5D686AA2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3431473"/>
              <a:ext cx="3874169" cy="1639071"/>
            </a:xfrm>
            <a:prstGeom prst="rect">
              <a:avLst/>
            </a:prstGeom>
          </p:spPr>
        </p:pic>
        <p:pic>
          <p:nvPicPr>
            <p:cNvPr id="29" name="Picture 2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F177B004-A031-754F-8517-3B654C1BB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6006231"/>
              <a:ext cx="3874169" cy="1639071"/>
            </a:xfrm>
            <a:prstGeom prst="rect">
              <a:avLst/>
            </a:prstGeom>
          </p:spPr>
        </p:pic>
        <p:pic>
          <p:nvPicPr>
            <p:cNvPr id="30" name="Picture 29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1A6B38FF-34CF-D743-96E1-1645E843C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8532863"/>
              <a:ext cx="3874169" cy="1639071"/>
            </a:xfrm>
            <a:prstGeom prst="rect">
              <a:avLst/>
            </a:prstGeom>
          </p:spPr>
        </p:pic>
        <p:pic>
          <p:nvPicPr>
            <p:cNvPr id="31" name="Picture 30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29B2F6F7-9D67-1D4C-9F78-76B7B585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3356897" y="11083557"/>
              <a:ext cx="3874169" cy="1639071"/>
            </a:xfrm>
            <a:prstGeom prst="rect">
              <a:avLst/>
            </a:prstGeom>
          </p:spPr>
        </p:pic>
        <p:pic>
          <p:nvPicPr>
            <p:cNvPr id="33" name="Picture 3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BE0D5FAC-B674-DD4D-AD78-C5FEB2952C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904841"/>
              <a:ext cx="3874169" cy="1639071"/>
            </a:xfrm>
            <a:prstGeom prst="rect">
              <a:avLst/>
            </a:prstGeom>
          </p:spPr>
        </p:pic>
        <p:pic>
          <p:nvPicPr>
            <p:cNvPr id="34" name="Picture 33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8A3C9030-AA0B-6F42-926E-6194201B9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3431473"/>
              <a:ext cx="3874169" cy="1639071"/>
            </a:xfrm>
            <a:prstGeom prst="rect">
              <a:avLst/>
            </a:prstGeom>
          </p:spPr>
        </p:pic>
        <p:pic>
          <p:nvPicPr>
            <p:cNvPr id="47" name="Picture 46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18DED29E-53AA-9F43-8ABD-637B08093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6006231"/>
              <a:ext cx="3874169" cy="1639071"/>
            </a:xfrm>
            <a:prstGeom prst="rect">
              <a:avLst/>
            </a:prstGeom>
          </p:spPr>
        </p:pic>
        <p:pic>
          <p:nvPicPr>
            <p:cNvPr id="48" name="Picture 47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B653DC1F-4B36-1547-8F68-992341448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8532863"/>
              <a:ext cx="3874169" cy="1639071"/>
            </a:xfrm>
            <a:prstGeom prst="rect">
              <a:avLst/>
            </a:prstGeom>
          </p:spPr>
        </p:pic>
        <p:pic>
          <p:nvPicPr>
            <p:cNvPr id="49" name="Picture 48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895E4527-1EE3-C544-8F91-B6D0D0F29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109" t="17729" r="4042" b="17270"/>
            <a:stretch/>
          </p:blipFill>
          <p:spPr>
            <a:xfrm>
              <a:off x="19280620" y="11083557"/>
              <a:ext cx="3874169" cy="16390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789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193</Words>
  <Application>Microsoft Office PowerPoint</Application>
  <PresentationFormat>Custom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scheideman</dc:creator>
  <cp:lastModifiedBy>marcia scheideman</cp:lastModifiedBy>
  <cp:revision>1</cp:revision>
  <dcterms:created xsi:type="dcterms:W3CDTF">2021-01-23T01:48:35Z</dcterms:created>
  <dcterms:modified xsi:type="dcterms:W3CDTF">2021-01-23T01:51:49Z</dcterms:modified>
</cp:coreProperties>
</file>